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"/>
  </p:notesMasterIdLst>
  <p:sldIdLst>
    <p:sldId id="267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87" d="100"/>
          <a:sy n="87" d="100"/>
        </p:scale>
        <p:origin x="-103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13113" y="3027014"/>
            <a:ext cx="650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Nota informativa: No se generaron minutas en el mes de </a:t>
            </a:r>
            <a:r>
              <a:rPr lang="es-MX" b="1" dirty="0" smtClean="0"/>
              <a:t>Julio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2136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</TotalTime>
  <Words>12</Words>
  <Application>Microsoft Office PowerPoint</Application>
  <PresentationFormat>Presentación en pantalla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92</cp:revision>
  <dcterms:created xsi:type="dcterms:W3CDTF">2017-02-28T19:33:47Z</dcterms:created>
  <dcterms:modified xsi:type="dcterms:W3CDTF">2022-10-06T17:37:22Z</dcterms:modified>
</cp:coreProperties>
</file>